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arlow Bold" charset="1" panose="00000800000000000000"/>
      <p:regular r:id="rId23"/>
    </p:embeddedFont>
    <p:embeddedFont>
      <p:font typeface="Barlow" charset="1" panose="00000500000000000000"/>
      <p:regular r:id="rId24"/>
    </p:embeddedFont>
    <p:embeddedFont>
      <p:font typeface="Open Sans Bold" charset="1" panose="020B0806030504020204"/>
      <p:regular r:id="rId25"/>
    </p:embeddedFont>
    <p:embeddedFont>
      <p:font typeface="Open Sans" charset="1" panose="020B060603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svg" Type="http://schemas.openxmlformats.org/officeDocument/2006/relationships/image"/><Relationship Id="rId3" Target="../media/aAGptG3Zyu4.m4a" Type="http://schemas.microsoft.com/office/2007/relationships/media"/><Relationship Id="rId4" Target="../media/aAGptG3Zyu4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jpeg" Type="http://schemas.openxmlformats.org/officeDocument/2006/relationships/image"/><Relationship Id="rId8" Target="../media/image20.jpe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trim st="0.0000" end="230727.0070"/>
                  <p14:fade in="400"/>
                </p14:media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2"/>
                </p:tgtEl>
              </p:cBhvr>
            </p:cmd>
            <p:audio>
              <p:cMediaNode vol="100000" showWhenStopped="false">
                <p:cTn/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782" y="3268958"/>
            <a:ext cx="2966463" cy="3749084"/>
          </a:xfrm>
          <a:custGeom>
            <a:avLst/>
            <a:gdLst/>
            <a:ahLst/>
            <a:cxnLst/>
            <a:rect r="r" b="b" t="t" l="l"/>
            <a:pathLst>
              <a:path h="3749084" w="2966463">
                <a:moveTo>
                  <a:pt x="0" y="0"/>
                </a:moveTo>
                <a:lnTo>
                  <a:pt x="2966463" y="0"/>
                </a:lnTo>
                <a:lnTo>
                  <a:pt x="2966463" y="3749084"/>
                </a:lnTo>
                <a:lnTo>
                  <a:pt x="0" y="3749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65319" y="3316707"/>
            <a:ext cx="4013529" cy="3582075"/>
          </a:xfrm>
          <a:custGeom>
            <a:avLst/>
            <a:gdLst/>
            <a:ahLst/>
            <a:cxnLst/>
            <a:rect r="r" b="b" t="t" l="l"/>
            <a:pathLst>
              <a:path h="3582075" w="4013529">
                <a:moveTo>
                  <a:pt x="0" y="0"/>
                </a:moveTo>
                <a:lnTo>
                  <a:pt x="4013529" y="0"/>
                </a:lnTo>
                <a:lnTo>
                  <a:pt x="4013529" y="3582074"/>
                </a:lnTo>
                <a:lnTo>
                  <a:pt x="0" y="3582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40836" y="3257076"/>
            <a:ext cx="3197029" cy="3701335"/>
          </a:xfrm>
          <a:custGeom>
            <a:avLst/>
            <a:gdLst/>
            <a:ahLst/>
            <a:cxnLst/>
            <a:rect r="r" b="b" t="t" l="l"/>
            <a:pathLst>
              <a:path h="3701335" w="3197029">
                <a:moveTo>
                  <a:pt x="0" y="0"/>
                </a:moveTo>
                <a:lnTo>
                  <a:pt x="3197029" y="0"/>
                </a:lnTo>
                <a:lnTo>
                  <a:pt x="3197029" y="3701336"/>
                </a:lnTo>
                <a:lnTo>
                  <a:pt x="0" y="3701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48649" y="432018"/>
            <a:ext cx="13390701" cy="159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3"/>
              </a:lnSpc>
              <a:spcBef>
                <a:spcPct val="0"/>
              </a:spcBef>
            </a:pPr>
            <a:r>
              <a:rPr lang="en-US" b="true" sz="9309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Dificuldades </a:t>
            </a:r>
            <a:r>
              <a:rPr lang="en-US" sz="9309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encontradas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199119"/>
            <a:ext cx="5537882" cy="205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6"/>
              </a:lnSpc>
              <a:spcBef>
                <a:spcPct val="0"/>
              </a:spcBef>
            </a:pPr>
            <a:r>
              <a:rPr lang="en-US" sz="5918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Má gestão de </a:t>
            </a:r>
            <a:r>
              <a:rPr lang="en-US" b="true" sz="5918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tempo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14425" y="7377226"/>
            <a:ext cx="6115318" cy="192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0"/>
              </a:lnSpc>
              <a:spcBef>
                <a:spcPct val="0"/>
              </a:spcBef>
            </a:pPr>
            <a:r>
              <a:rPr lang="en-US" b="true" sz="5550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Desorganização</a:t>
            </a:r>
            <a:r>
              <a:rPr lang="en-US" sz="5550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 ao desenvolver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58842" y="7396276"/>
            <a:ext cx="4961017" cy="156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3"/>
              </a:lnSpc>
              <a:spcBef>
                <a:spcPct val="0"/>
              </a:spcBef>
            </a:pPr>
            <a:r>
              <a:rPr lang="en-US" b="true" sz="4502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Gerir </a:t>
            </a:r>
            <a:r>
              <a:rPr lang="en-US" sz="4502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múltiplos projétos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66552" y="1844714"/>
            <a:ext cx="5015611" cy="7413586"/>
          </a:xfrm>
          <a:custGeom>
            <a:avLst/>
            <a:gdLst/>
            <a:ahLst/>
            <a:cxnLst/>
            <a:rect r="r" b="b" t="t" l="l"/>
            <a:pathLst>
              <a:path h="7413586" w="5015611">
                <a:moveTo>
                  <a:pt x="0" y="0"/>
                </a:moveTo>
                <a:lnTo>
                  <a:pt x="5015611" y="0"/>
                </a:lnTo>
                <a:lnTo>
                  <a:pt x="5015611" y="7413586"/>
                </a:lnTo>
                <a:lnTo>
                  <a:pt x="0" y="7413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33070" y="2864490"/>
            <a:ext cx="7522130" cy="6393810"/>
          </a:xfrm>
          <a:custGeom>
            <a:avLst/>
            <a:gdLst/>
            <a:ahLst/>
            <a:cxnLst/>
            <a:rect r="r" b="b" t="t" l="l"/>
            <a:pathLst>
              <a:path h="6393810" w="7522130">
                <a:moveTo>
                  <a:pt x="0" y="0"/>
                </a:moveTo>
                <a:lnTo>
                  <a:pt x="7522130" y="0"/>
                </a:lnTo>
                <a:lnTo>
                  <a:pt x="7522130" y="6393810"/>
                </a:lnTo>
                <a:lnTo>
                  <a:pt x="0" y="6393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53635" y="2975620"/>
            <a:ext cx="4420722" cy="6282680"/>
          </a:xfrm>
          <a:custGeom>
            <a:avLst/>
            <a:gdLst/>
            <a:ahLst/>
            <a:cxnLst/>
            <a:rect r="r" b="b" t="t" l="l"/>
            <a:pathLst>
              <a:path h="6282680" w="4420722">
                <a:moveTo>
                  <a:pt x="0" y="0"/>
                </a:moveTo>
                <a:lnTo>
                  <a:pt x="4420722" y="0"/>
                </a:lnTo>
                <a:lnTo>
                  <a:pt x="4420722" y="6282680"/>
                </a:lnTo>
                <a:lnTo>
                  <a:pt x="0" y="628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20349" y="142049"/>
            <a:ext cx="9990276" cy="159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33"/>
              </a:lnSpc>
              <a:spcBef>
                <a:spcPct val="0"/>
              </a:spcBef>
            </a:pPr>
            <a:r>
              <a:rPr lang="en-US" sz="9309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Minha</a:t>
            </a:r>
            <a:r>
              <a:rPr lang="en-US" b="true" sz="9309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 Superação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02235" y="3928701"/>
            <a:ext cx="6856400" cy="213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21185" indent="-660592" lvl="1">
              <a:lnSpc>
                <a:spcPts val="8567"/>
              </a:lnSpc>
              <a:buFont typeface="Arial"/>
              <a:buChar char="•"/>
            </a:pPr>
            <a:r>
              <a:rPr lang="en-US" sz="6119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Me </a:t>
            </a:r>
            <a:r>
              <a:rPr lang="en-US" b="true" sz="6119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desafiar </a:t>
            </a:r>
            <a:r>
              <a:rPr lang="en-US" sz="6119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diariamente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1550" y="6873277"/>
            <a:ext cx="7837769" cy="189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75321" indent="-587660" lvl="1">
              <a:lnSpc>
                <a:spcPts val="7621"/>
              </a:lnSpc>
              <a:buFont typeface="Arial"/>
              <a:buChar char="•"/>
            </a:pPr>
            <a:r>
              <a:rPr lang="en-US" b="true" sz="5443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Buscar </a:t>
            </a:r>
            <a:r>
              <a:rPr lang="en-US" sz="5443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conhecimento a todo instante</a:t>
            </a:r>
          </a:p>
        </p:txBody>
      </p:sp>
    </p:spTree>
  </p:cSld>
  <p:clrMapOvr>
    <a:masterClrMapping/>
  </p:clrMapOvr>
  <p:transition spd="slow">
    <p:push dir="r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71525" y="-1485900"/>
            <a:ext cx="12744450" cy="12744450"/>
          </a:xfrm>
          <a:custGeom>
            <a:avLst/>
            <a:gdLst/>
            <a:ahLst/>
            <a:cxnLst/>
            <a:rect r="r" b="b" t="t" l="l"/>
            <a:pathLst>
              <a:path h="12744450" w="12744450">
                <a:moveTo>
                  <a:pt x="0" y="0"/>
                </a:moveTo>
                <a:lnTo>
                  <a:pt x="12744450" y="0"/>
                </a:lnTo>
                <a:lnTo>
                  <a:pt x="12744450" y="12744450"/>
                </a:lnTo>
                <a:lnTo>
                  <a:pt x="0" y="1274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8600" y="1674790"/>
            <a:ext cx="7458108" cy="8897960"/>
          </a:xfrm>
          <a:custGeom>
            <a:avLst/>
            <a:gdLst/>
            <a:ahLst/>
            <a:cxnLst/>
            <a:rect r="r" b="b" t="t" l="l"/>
            <a:pathLst>
              <a:path h="8897960" w="7458108">
                <a:moveTo>
                  <a:pt x="0" y="0"/>
                </a:moveTo>
                <a:lnTo>
                  <a:pt x="7458108" y="0"/>
                </a:lnTo>
                <a:lnTo>
                  <a:pt x="7458108" y="8897960"/>
                </a:lnTo>
                <a:lnTo>
                  <a:pt x="0" y="8897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72925" y="-1485900"/>
            <a:ext cx="12744450" cy="12744450"/>
          </a:xfrm>
          <a:custGeom>
            <a:avLst/>
            <a:gdLst/>
            <a:ahLst/>
            <a:cxnLst/>
            <a:rect r="r" b="b" t="t" l="l"/>
            <a:pathLst>
              <a:path h="12744450" w="12744450">
                <a:moveTo>
                  <a:pt x="0" y="0"/>
                </a:moveTo>
                <a:lnTo>
                  <a:pt x="12744450" y="0"/>
                </a:lnTo>
                <a:lnTo>
                  <a:pt x="12744450" y="12744450"/>
                </a:lnTo>
                <a:lnTo>
                  <a:pt x="0" y="1274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94988" y="4657725"/>
            <a:ext cx="11078662" cy="198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16"/>
              </a:lnSpc>
              <a:spcBef>
                <a:spcPct val="0"/>
              </a:spcBef>
            </a:pPr>
            <a:r>
              <a:rPr lang="en-US" b="true" sz="11583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Agradecimentos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3825" y="-784820"/>
            <a:ext cx="9431634" cy="14106355"/>
            <a:chOff x="0" y="0"/>
            <a:chExt cx="812800" cy="1215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215658"/>
            </a:xfrm>
            <a:custGeom>
              <a:avLst/>
              <a:gdLst/>
              <a:ahLst/>
              <a:cxnLst/>
              <a:rect r="r" b="b" t="t" l="l"/>
              <a:pathLst>
                <a:path h="1215658" w="812800">
                  <a:moveTo>
                    <a:pt x="18879" y="0"/>
                  </a:moveTo>
                  <a:lnTo>
                    <a:pt x="793921" y="0"/>
                  </a:lnTo>
                  <a:cubicBezTo>
                    <a:pt x="804347" y="0"/>
                    <a:pt x="812800" y="8453"/>
                    <a:pt x="812800" y="18879"/>
                  </a:cubicBezTo>
                  <a:lnTo>
                    <a:pt x="812800" y="1196779"/>
                  </a:lnTo>
                  <a:cubicBezTo>
                    <a:pt x="812800" y="1207206"/>
                    <a:pt x="804347" y="1215658"/>
                    <a:pt x="793921" y="1215658"/>
                  </a:cubicBezTo>
                  <a:lnTo>
                    <a:pt x="18879" y="1215658"/>
                  </a:lnTo>
                  <a:cubicBezTo>
                    <a:pt x="13872" y="1215658"/>
                    <a:pt x="9070" y="1213669"/>
                    <a:pt x="5530" y="1210129"/>
                  </a:cubicBezTo>
                  <a:cubicBezTo>
                    <a:pt x="1989" y="1206588"/>
                    <a:pt x="0" y="1201786"/>
                    <a:pt x="0" y="1196779"/>
                  </a:cubicBezTo>
                  <a:lnTo>
                    <a:pt x="0" y="18879"/>
                  </a:lnTo>
                  <a:cubicBezTo>
                    <a:pt x="0" y="8453"/>
                    <a:pt x="8453" y="0"/>
                    <a:pt x="18879" y="0"/>
                  </a:cubicBezTo>
                  <a:close/>
                </a:path>
              </a:pathLst>
            </a:custGeom>
            <a:blipFill>
              <a:blip r:embed="rId2"/>
              <a:stretch>
                <a:fillRect l="-21734" t="0" r="-2173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67810" y="-477134"/>
            <a:ext cx="9020190" cy="13490982"/>
            <a:chOff x="0" y="0"/>
            <a:chExt cx="812800" cy="1215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215658"/>
            </a:xfrm>
            <a:custGeom>
              <a:avLst/>
              <a:gdLst/>
              <a:ahLst/>
              <a:cxnLst/>
              <a:rect r="r" b="b" t="t" l="l"/>
              <a:pathLst>
                <a:path h="1215658" w="812800">
                  <a:moveTo>
                    <a:pt x="19741" y="0"/>
                  </a:moveTo>
                  <a:lnTo>
                    <a:pt x="793059" y="0"/>
                  </a:lnTo>
                  <a:cubicBezTo>
                    <a:pt x="798295" y="0"/>
                    <a:pt x="803316" y="2080"/>
                    <a:pt x="807018" y="5782"/>
                  </a:cubicBezTo>
                  <a:cubicBezTo>
                    <a:pt x="810720" y="9484"/>
                    <a:pt x="812800" y="14505"/>
                    <a:pt x="812800" y="19741"/>
                  </a:cubicBezTo>
                  <a:lnTo>
                    <a:pt x="812800" y="1195918"/>
                  </a:lnTo>
                  <a:cubicBezTo>
                    <a:pt x="812800" y="1201153"/>
                    <a:pt x="810720" y="1206174"/>
                    <a:pt x="807018" y="1209876"/>
                  </a:cubicBezTo>
                  <a:cubicBezTo>
                    <a:pt x="803316" y="1213579"/>
                    <a:pt x="798295" y="1215658"/>
                    <a:pt x="793059" y="1215658"/>
                  </a:cubicBezTo>
                  <a:lnTo>
                    <a:pt x="19741" y="1215658"/>
                  </a:lnTo>
                  <a:cubicBezTo>
                    <a:pt x="14505" y="1215658"/>
                    <a:pt x="9484" y="1213579"/>
                    <a:pt x="5782" y="1209876"/>
                  </a:cubicBezTo>
                  <a:cubicBezTo>
                    <a:pt x="2080" y="1206174"/>
                    <a:pt x="0" y="1201153"/>
                    <a:pt x="0" y="1195918"/>
                  </a:cubicBezTo>
                  <a:lnTo>
                    <a:pt x="0" y="19741"/>
                  </a:lnTo>
                  <a:cubicBezTo>
                    <a:pt x="0" y="14505"/>
                    <a:pt x="2080" y="9484"/>
                    <a:pt x="5782" y="5782"/>
                  </a:cubicBezTo>
                  <a:cubicBezTo>
                    <a:pt x="9484" y="2080"/>
                    <a:pt x="14505" y="0"/>
                    <a:pt x="19741" y="0"/>
                  </a:cubicBezTo>
                  <a:close/>
                </a:path>
              </a:pathLst>
            </a:custGeom>
            <a:blipFill>
              <a:blip r:embed="rId3"/>
              <a:stretch>
                <a:fillRect l="-6086" t="0" r="-608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D3557">
                <a:alpha val="4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063884" y="4035716"/>
            <a:ext cx="7188933" cy="260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34"/>
              </a:lnSpc>
            </a:pPr>
            <a:r>
              <a:rPr lang="en-US" sz="1523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 vida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2327" y="-341406"/>
            <a:ext cx="9326327" cy="13948853"/>
            <a:chOff x="0" y="0"/>
            <a:chExt cx="812800" cy="12156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215658"/>
            </a:xfrm>
            <a:custGeom>
              <a:avLst/>
              <a:gdLst/>
              <a:ahLst/>
              <a:cxnLst/>
              <a:rect r="r" b="b" t="t" l="l"/>
              <a:pathLst>
                <a:path h="1215658" w="812800">
                  <a:moveTo>
                    <a:pt x="19093" y="0"/>
                  </a:moveTo>
                  <a:lnTo>
                    <a:pt x="793707" y="0"/>
                  </a:lnTo>
                  <a:cubicBezTo>
                    <a:pt x="804252" y="0"/>
                    <a:pt x="812800" y="8548"/>
                    <a:pt x="812800" y="19093"/>
                  </a:cubicBezTo>
                  <a:lnTo>
                    <a:pt x="812800" y="1196566"/>
                  </a:lnTo>
                  <a:cubicBezTo>
                    <a:pt x="812800" y="1207110"/>
                    <a:pt x="804252" y="1215658"/>
                    <a:pt x="793707" y="1215658"/>
                  </a:cubicBezTo>
                  <a:lnTo>
                    <a:pt x="19093" y="1215658"/>
                  </a:lnTo>
                  <a:cubicBezTo>
                    <a:pt x="8548" y="1215658"/>
                    <a:pt x="0" y="1207110"/>
                    <a:pt x="0" y="1196566"/>
                  </a:cubicBezTo>
                  <a:lnTo>
                    <a:pt x="0" y="19093"/>
                  </a:lnTo>
                  <a:cubicBezTo>
                    <a:pt x="0" y="8548"/>
                    <a:pt x="8548" y="0"/>
                    <a:pt x="19093" y="0"/>
                  </a:cubicBezTo>
                  <a:close/>
                </a:path>
              </a:pathLst>
            </a:custGeom>
            <a:blipFill>
              <a:blip r:embed="rId2"/>
              <a:stretch>
                <a:fillRect l="-6273" t="0" r="-627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44000" y="-2223169"/>
            <a:ext cx="9741884" cy="17318905"/>
          </a:xfrm>
          <a:custGeom>
            <a:avLst/>
            <a:gdLst/>
            <a:ahLst/>
            <a:cxnLst/>
            <a:rect r="r" b="b" t="t" l="l"/>
            <a:pathLst>
              <a:path h="17318905" w="9741884">
                <a:moveTo>
                  <a:pt x="0" y="0"/>
                </a:moveTo>
                <a:lnTo>
                  <a:pt x="9741884" y="0"/>
                </a:lnTo>
                <a:lnTo>
                  <a:pt x="9741884" y="17318905"/>
                </a:lnTo>
                <a:lnTo>
                  <a:pt x="0" y="1731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D3557">
                <a:alpha val="4862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80836" y="4315966"/>
            <a:ext cx="10690709" cy="260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34"/>
              </a:lnSpc>
            </a:pPr>
            <a:r>
              <a:rPr lang="en-US" sz="1523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a vida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5183" y="-714375"/>
            <a:ext cx="19738366" cy="14803775"/>
          </a:xfrm>
          <a:custGeom>
            <a:avLst/>
            <a:gdLst/>
            <a:ahLst/>
            <a:cxnLst/>
            <a:rect r="r" b="b" t="t" l="l"/>
            <a:pathLst>
              <a:path h="14803775" w="19738366">
                <a:moveTo>
                  <a:pt x="0" y="0"/>
                </a:moveTo>
                <a:lnTo>
                  <a:pt x="19738366" y="0"/>
                </a:lnTo>
                <a:lnTo>
                  <a:pt x="19738366" y="14803775"/>
                </a:lnTo>
                <a:lnTo>
                  <a:pt x="0" y="14803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D3557">
                <a:alpha val="4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67698" y="3071757"/>
            <a:ext cx="11924155" cy="392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37"/>
              </a:lnSpc>
            </a:pPr>
            <a:r>
              <a:rPr lang="en-US" sz="112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É muito mais que </a:t>
            </a:r>
          </a:p>
          <a:p>
            <a:pPr algn="ctr">
              <a:lnSpc>
                <a:spcPts val="15737"/>
              </a:lnSpc>
            </a:pPr>
            <a:r>
              <a:rPr lang="en-US" sz="1124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familia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80359" y="-342900"/>
            <a:ext cx="21139909" cy="11547675"/>
          </a:xfrm>
          <a:custGeom>
            <a:avLst/>
            <a:gdLst/>
            <a:ahLst/>
            <a:cxnLst/>
            <a:rect r="r" b="b" t="t" l="l"/>
            <a:pathLst>
              <a:path h="11547675" w="21139909">
                <a:moveTo>
                  <a:pt x="0" y="0"/>
                </a:moveTo>
                <a:lnTo>
                  <a:pt x="21139909" y="0"/>
                </a:lnTo>
                <a:lnTo>
                  <a:pt x="21139909" y="11547675"/>
                </a:lnTo>
                <a:lnTo>
                  <a:pt x="0" y="11547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6766" y="-342900"/>
            <a:ext cx="20327332" cy="10011211"/>
          </a:xfrm>
          <a:custGeom>
            <a:avLst/>
            <a:gdLst/>
            <a:ahLst/>
            <a:cxnLst/>
            <a:rect r="r" b="b" t="t" l="l"/>
            <a:pathLst>
              <a:path h="10011211" w="20327332">
                <a:moveTo>
                  <a:pt x="0" y="0"/>
                </a:moveTo>
                <a:lnTo>
                  <a:pt x="20327332" y="0"/>
                </a:lnTo>
                <a:lnTo>
                  <a:pt x="20327332" y="10011211"/>
                </a:lnTo>
                <a:lnTo>
                  <a:pt x="0" y="1001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59291" y="3207095"/>
            <a:ext cx="12969418" cy="420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0"/>
              </a:lnSpc>
              <a:spcBef>
                <a:spcPct val="0"/>
              </a:spcBef>
            </a:pPr>
            <a:r>
              <a:rPr lang="en-US" sz="12086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Seja </a:t>
            </a:r>
            <a:r>
              <a:rPr lang="en-US" b="true" sz="12086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profundo </a:t>
            </a:r>
            <a:r>
              <a:rPr lang="en-US" sz="12086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e sinta as </a:t>
            </a:r>
            <a:r>
              <a:rPr lang="en-US" b="true" sz="12086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ondas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20753" y="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85875" y="393004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7247" y="6474730"/>
            <a:ext cx="6753506" cy="1267581"/>
          </a:xfrm>
          <a:custGeom>
            <a:avLst/>
            <a:gdLst/>
            <a:ahLst/>
            <a:cxnLst/>
            <a:rect r="r" b="b" t="t" l="l"/>
            <a:pathLst>
              <a:path h="1267581" w="6753506">
                <a:moveTo>
                  <a:pt x="0" y="0"/>
                </a:moveTo>
                <a:lnTo>
                  <a:pt x="6753506" y="0"/>
                </a:lnTo>
                <a:lnTo>
                  <a:pt x="6753506" y="1267581"/>
                </a:lnTo>
                <a:lnTo>
                  <a:pt x="0" y="1267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66" t="-414907" r="-40357" b="-4223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02607" y="3930042"/>
            <a:ext cx="5772356" cy="1587398"/>
          </a:xfrm>
          <a:custGeom>
            <a:avLst/>
            <a:gdLst/>
            <a:ahLst/>
            <a:cxnLst/>
            <a:rect r="r" b="b" t="t" l="l"/>
            <a:pathLst>
              <a:path h="1587398" w="5772356">
                <a:moveTo>
                  <a:pt x="0" y="0"/>
                </a:moveTo>
                <a:lnTo>
                  <a:pt x="5772355" y="0"/>
                </a:lnTo>
                <a:lnTo>
                  <a:pt x="5772355" y="1587398"/>
                </a:lnTo>
                <a:lnTo>
                  <a:pt x="0" y="1587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20753" y="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85875" y="393004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7247" y="6474730"/>
            <a:ext cx="6753506" cy="1267581"/>
          </a:xfrm>
          <a:custGeom>
            <a:avLst/>
            <a:gdLst/>
            <a:ahLst/>
            <a:cxnLst/>
            <a:rect r="r" b="b" t="t" l="l"/>
            <a:pathLst>
              <a:path h="1267581" w="6753506">
                <a:moveTo>
                  <a:pt x="0" y="0"/>
                </a:moveTo>
                <a:lnTo>
                  <a:pt x="6753506" y="0"/>
                </a:lnTo>
                <a:lnTo>
                  <a:pt x="6753506" y="1267581"/>
                </a:lnTo>
                <a:lnTo>
                  <a:pt x="0" y="1267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66" t="-414907" r="-40357" b="-42239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02607" y="3930042"/>
            <a:ext cx="5772356" cy="1587398"/>
          </a:xfrm>
          <a:custGeom>
            <a:avLst/>
            <a:gdLst/>
            <a:ahLst/>
            <a:cxnLst/>
            <a:rect r="r" b="b" t="t" l="l"/>
            <a:pathLst>
              <a:path h="1587398" w="5772356">
                <a:moveTo>
                  <a:pt x="0" y="0"/>
                </a:moveTo>
                <a:lnTo>
                  <a:pt x="5772355" y="0"/>
                </a:lnTo>
                <a:lnTo>
                  <a:pt x="5772355" y="1587398"/>
                </a:lnTo>
                <a:lnTo>
                  <a:pt x="0" y="1587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2572" y="-1174180"/>
            <a:ext cx="8465691" cy="12635360"/>
          </a:xfrm>
          <a:custGeom>
            <a:avLst/>
            <a:gdLst/>
            <a:ahLst/>
            <a:cxnLst/>
            <a:rect r="r" b="b" t="t" l="l"/>
            <a:pathLst>
              <a:path h="12635360" w="8465691">
                <a:moveTo>
                  <a:pt x="0" y="0"/>
                </a:moveTo>
                <a:lnTo>
                  <a:pt x="8465691" y="0"/>
                </a:lnTo>
                <a:lnTo>
                  <a:pt x="8465691" y="12635360"/>
                </a:lnTo>
                <a:lnTo>
                  <a:pt x="0" y="12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47178" y="1418466"/>
            <a:ext cx="9292337" cy="13869159"/>
          </a:xfrm>
          <a:custGeom>
            <a:avLst/>
            <a:gdLst/>
            <a:ahLst/>
            <a:cxnLst/>
            <a:rect r="r" b="b" t="t" l="l"/>
            <a:pathLst>
              <a:path h="13869159" w="9292337">
                <a:moveTo>
                  <a:pt x="0" y="0"/>
                </a:moveTo>
                <a:lnTo>
                  <a:pt x="9292336" y="0"/>
                </a:lnTo>
                <a:lnTo>
                  <a:pt x="9292336" y="13869159"/>
                </a:lnTo>
                <a:lnTo>
                  <a:pt x="0" y="1386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94654" y="4141375"/>
            <a:ext cx="13498692" cy="179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2"/>
              </a:lnSpc>
              <a:spcBef>
                <a:spcPct val="0"/>
              </a:spcBef>
            </a:pPr>
            <a:r>
              <a:rPr lang="en-US" b="true" sz="10465">
                <a:solidFill>
                  <a:srgbClr val="2C5F60"/>
                </a:solidFill>
                <a:latin typeface="Barlow Bold"/>
                <a:ea typeface="Barlow Bold"/>
                <a:cs typeface="Barlow Bold"/>
                <a:sym typeface="Barlow Bold"/>
              </a:rPr>
              <a:t>Você gosta de música?</a:t>
            </a:r>
          </a:p>
        </p:txBody>
      </p:sp>
    </p:spTree>
  </p:cSld>
  <p:clrMapOvr>
    <a:masterClrMapping/>
  </p:clrMapOvr>
  <p:transition spd="slow">
    <p:push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867599" y="-118631"/>
            <a:ext cx="20155599" cy="6046680"/>
          </a:xfrm>
          <a:custGeom>
            <a:avLst/>
            <a:gdLst/>
            <a:ahLst/>
            <a:cxnLst/>
            <a:rect r="r" b="b" t="t" l="l"/>
            <a:pathLst>
              <a:path h="6046680" w="20155599">
                <a:moveTo>
                  <a:pt x="0" y="6046679"/>
                </a:moveTo>
                <a:lnTo>
                  <a:pt x="20155599" y="6046679"/>
                </a:lnTo>
                <a:lnTo>
                  <a:pt x="20155599" y="0"/>
                </a:lnTo>
                <a:lnTo>
                  <a:pt x="0" y="0"/>
                </a:lnTo>
                <a:lnTo>
                  <a:pt x="0" y="60466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41041" y="2254079"/>
            <a:ext cx="6303240" cy="6303240"/>
            <a:chOff x="0" y="0"/>
            <a:chExt cx="8404320" cy="8404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4320" cy="8404320"/>
            </a:xfrm>
            <a:custGeom>
              <a:avLst/>
              <a:gdLst/>
              <a:ahLst/>
              <a:cxnLst/>
              <a:rect r="r" b="b" t="t" l="l"/>
              <a:pathLst>
                <a:path h="8404320" w="8404320">
                  <a:moveTo>
                    <a:pt x="0" y="0"/>
                  </a:moveTo>
                  <a:lnTo>
                    <a:pt x="8404320" y="0"/>
                  </a:lnTo>
                  <a:lnTo>
                    <a:pt x="8404320" y="8404320"/>
                  </a:lnTo>
                  <a:lnTo>
                    <a:pt x="0" y="8404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2002651" y="2002651"/>
              <a:ext cx="4399019" cy="4399019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</p:grpSp>
      <p:sp>
        <p:nvSpPr>
          <p:cNvPr name="TextBox 7" id="7"/>
          <p:cNvSpPr txBox="true"/>
          <p:nvPr/>
        </p:nvSpPr>
        <p:spPr>
          <a:xfrm rot="0">
            <a:off x="174534" y="3802680"/>
            <a:ext cx="10724012" cy="134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85"/>
              </a:lnSpc>
              <a:spcBef>
                <a:spcPct val="0"/>
              </a:spcBef>
            </a:pPr>
            <a:r>
              <a:rPr lang="en-US" b="true" sz="7846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Gostava tanto de você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262824"/>
            <a:ext cx="3839021" cy="118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2"/>
              </a:lnSpc>
            </a:pPr>
            <a:r>
              <a:rPr lang="en-US" sz="6873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- Tim Maia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49599" y="3622826"/>
            <a:ext cx="4604375" cy="232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0"/>
              </a:lnSpc>
              <a:spcBef>
                <a:spcPct val="0"/>
              </a:spcBef>
            </a:pPr>
            <a:r>
              <a:rPr lang="en-US" sz="13571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Unir</a:t>
            </a:r>
            <a:r>
              <a:rPr lang="en-US" b="true" sz="13571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25625" y="3622826"/>
            <a:ext cx="9833600" cy="232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0"/>
              </a:lnSpc>
              <a:spcBef>
                <a:spcPct val="0"/>
              </a:spcBef>
            </a:pPr>
            <a:r>
              <a:rPr lang="en-US" b="true" sz="13571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Sentimentos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371600" y="4919846"/>
            <a:ext cx="20155599" cy="6046680"/>
          </a:xfrm>
          <a:custGeom>
            <a:avLst/>
            <a:gdLst/>
            <a:ahLst/>
            <a:cxnLst/>
            <a:rect r="r" b="b" t="t" l="l"/>
            <a:pathLst>
              <a:path h="6046680" w="20155599">
                <a:moveTo>
                  <a:pt x="0" y="0"/>
                </a:moveTo>
                <a:lnTo>
                  <a:pt x="20155599" y="0"/>
                </a:lnTo>
                <a:lnTo>
                  <a:pt x="20155599" y="6046680"/>
                </a:lnTo>
                <a:lnTo>
                  <a:pt x="0" y="6046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5875" y="2657546"/>
            <a:ext cx="5020179" cy="4971908"/>
          </a:xfrm>
          <a:custGeom>
            <a:avLst/>
            <a:gdLst/>
            <a:ahLst/>
            <a:cxnLst/>
            <a:rect r="r" b="b" t="t" l="l"/>
            <a:pathLst>
              <a:path h="4971908" w="5020179">
                <a:moveTo>
                  <a:pt x="0" y="0"/>
                </a:moveTo>
                <a:lnTo>
                  <a:pt x="5020179" y="0"/>
                </a:lnTo>
                <a:lnTo>
                  <a:pt x="5020179" y="4971908"/>
                </a:lnTo>
                <a:lnTo>
                  <a:pt x="0" y="497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35663" y="2657546"/>
            <a:ext cx="4923637" cy="4971908"/>
          </a:xfrm>
          <a:custGeom>
            <a:avLst/>
            <a:gdLst/>
            <a:ahLst/>
            <a:cxnLst/>
            <a:rect r="r" b="b" t="t" l="l"/>
            <a:pathLst>
              <a:path h="4971908" w="4923637">
                <a:moveTo>
                  <a:pt x="0" y="0"/>
                </a:moveTo>
                <a:lnTo>
                  <a:pt x="4923637" y="0"/>
                </a:lnTo>
                <a:lnTo>
                  <a:pt x="4923637" y="4971908"/>
                </a:lnTo>
                <a:lnTo>
                  <a:pt x="0" y="497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06054" y="3603304"/>
            <a:ext cx="6029609" cy="2509825"/>
          </a:xfrm>
          <a:custGeom>
            <a:avLst/>
            <a:gdLst/>
            <a:ahLst/>
            <a:cxnLst/>
            <a:rect r="r" b="b" t="t" l="l"/>
            <a:pathLst>
              <a:path h="2509825" w="6029609">
                <a:moveTo>
                  <a:pt x="0" y="0"/>
                </a:moveTo>
                <a:lnTo>
                  <a:pt x="6029609" y="0"/>
                </a:lnTo>
                <a:lnTo>
                  <a:pt x="6029609" y="2509825"/>
                </a:lnTo>
                <a:lnTo>
                  <a:pt x="0" y="250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04058" y="22376"/>
            <a:ext cx="9833600" cy="232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00"/>
              </a:lnSpc>
              <a:spcBef>
                <a:spcPct val="0"/>
              </a:spcBef>
            </a:pPr>
            <a:r>
              <a:rPr lang="en-US" b="true" sz="13571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ODS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03641" y="8270628"/>
            <a:ext cx="14611821" cy="98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6"/>
              </a:lnSpc>
              <a:spcBef>
                <a:spcPct val="0"/>
              </a:spcBef>
            </a:pPr>
            <a:r>
              <a:rPr lang="en-US" b="true" sz="5740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O</a:t>
            </a:r>
            <a:r>
              <a:rPr lang="en-US" sz="5740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bjetivos</a:t>
            </a:r>
            <a:r>
              <a:rPr lang="en-US" b="true" sz="5740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5740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de</a:t>
            </a:r>
            <a:r>
              <a:rPr lang="en-US" b="true" sz="5740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 D</a:t>
            </a:r>
            <a:r>
              <a:rPr lang="en-US" sz="5740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esenvolvimento</a:t>
            </a:r>
            <a:r>
              <a:rPr lang="en-US" b="true" sz="5740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 S</a:t>
            </a:r>
            <a:r>
              <a:rPr lang="en-US" sz="5740">
                <a:solidFill>
                  <a:srgbClr val="2C3E54"/>
                </a:solidFill>
                <a:latin typeface="Barlow"/>
                <a:ea typeface="Barlow"/>
                <a:cs typeface="Barlow"/>
                <a:sym typeface="Barlow"/>
              </a:rPr>
              <a:t>ustentável</a:t>
            </a:r>
            <a:r>
              <a:rPr lang="en-US" b="true" sz="5740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</a:p>
        </p:txBody>
      </p:sp>
    </p:spTree>
  </p:cSld>
  <p:clrMapOvr>
    <a:masterClrMapping/>
  </p:clrMapOvr>
  <p:transition spd="slow">
    <p:push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89346" y="4250642"/>
            <a:ext cx="4645990" cy="6036358"/>
          </a:xfrm>
          <a:custGeom>
            <a:avLst/>
            <a:gdLst/>
            <a:ahLst/>
            <a:cxnLst/>
            <a:rect r="r" b="b" t="t" l="l"/>
            <a:pathLst>
              <a:path h="6036358" w="4645990">
                <a:moveTo>
                  <a:pt x="0" y="0"/>
                </a:moveTo>
                <a:lnTo>
                  <a:pt x="4645990" y="0"/>
                </a:lnTo>
                <a:lnTo>
                  <a:pt x="4645990" y="6036358"/>
                </a:lnTo>
                <a:lnTo>
                  <a:pt x="0" y="6036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8" r="0" b="-115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32745" y="5408413"/>
            <a:ext cx="5056601" cy="5090569"/>
          </a:xfrm>
          <a:custGeom>
            <a:avLst/>
            <a:gdLst/>
            <a:ahLst/>
            <a:cxnLst/>
            <a:rect r="r" b="b" t="t" l="l"/>
            <a:pathLst>
              <a:path h="5090569" w="5056601">
                <a:moveTo>
                  <a:pt x="0" y="0"/>
                </a:moveTo>
                <a:lnTo>
                  <a:pt x="5056601" y="0"/>
                </a:lnTo>
                <a:lnTo>
                  <a:pt x="5056601" y="5090569"/>
                </a:lnTo>
                <a:lnTo>
                  <a:pt x="0" y="5090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737" r="0" b="-2098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128027"/>
            <a:ext cx="4668899" cy="6158973"/>
          </a:xfrm>
          <a:custGeom>
            <a:avLst/>
            <a:gdLst/>
            <a:ahLst/>
            <a:cxnLst/>
            <a:rect r="r" b="b" t="t" l="l"/>
            <a:pathLst>
              <a:path h="6158973" w="4668899">
                <a:moveTo>
                  <a:pt x="0" y="0"/>
                </a:moveTo>
                <a:lnTo>
                  <a:pt x="4668899" y="0"/>
                </a:lnTo>
                <a:lnTo>
                  <a:pt x="4668899" y="6158973"/>
                </a:lnTo>
                <a:lnTo>
                  <a:pt x="0" y="6158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88140" y="-875751"/>
            <a:ext cx="5048402" cy="5126393"/>
          </a:xfrm>
          <a:custGeom>
            <a:avLst/>
            <a:gdLst/>
            <a:ahLst/>
            <a:cxnLst/>
            <a:rect r="r" b="b" t="t" l="l"/>
            <a:pathLst>
              <a:path h="5126393" w="5048402">
                <a:moveTo>
                  <a:pt x="0" y="0"/>
                </a:moveTo>
                <a:lnTo>
                  <a:pt x="5048401" y="0"/>
                </a:lnTo>
                <a:lnTo>
                  <a:pt x="5048401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19" r="0" b="-101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35336" y="0"/>
            <a:ext cx="4645990" cy="6488132"/>
          </a:xfrm>
          <a:custGeom>
            <a:avLst/>
            <a:gdLst/>
            <a:ahLst/>
            <a:cxnLst/>
            <a:rect r="r" b="b" t="t" l="l"/>
            <a:pathLst>
              <a:path h="6488132" w="4645990">
                <a:moveTo>
                  <a:pt x="0" y="0"/>
                </a:moveTo>
                <a:lnTo>
                  <a:pt x="4645990" y="0"/>
                </a:lnTo>
                <a:lnTo>
                  <a:pt x="4645990" y="6488132"/>
                </a:lnTo>
                <a:lnTo>
                  <a:pt x="0" y="64881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68899" y="-699699"/>
            <a:ext cx="4820447" cy="6108113"/>
          </a:xfrm>
          <a:custGeom>
            <a:avLst/>
            <a:gdLst/>
            <a:ahLst/>
            <a:cxnLst/>
            <a:rect r="r" b="b" t="t" l="l"/>
            <a:pathLst>
              <a:path h="6108113" w="4820447">
                <a:moveTo>
                  <a:pt x="0" y="0"/>
                </a:moveTo>
                <a:lnTo>
                  <a:pt x="4820447" y="0"/>
                </a:lnTo>
                <a:lnTo>
                  <a:pt x="4820447" y="6108112"/>
                </a:lnTo>
                <a:lnTo>
                  <a:pt x="0" y="61081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096" r="-6117" b="-2978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35336" y="6251978"/>
            <a:ext cx="4152664" cy="4880199"/>
          </a:xfrm>
          <a:custGeom>
            <a:avLst/>
            <a:gdLst/>
            <a:ahLst/>
            <a:cxnLst/>
            <a:rect r="r" b="b" t="t" l="l"/>
            <a:pathLst>
              <a:path h="4880199" w="4152664">
                <a:moveTo>
                  <a:pt x="0" y="0"/>
                </a:moveTo>
                <a:lnTo>
                  <a:pt x="4152664" y="0"/>
                </a:lnTo>
                <a:lnTo>
                  <a:pt x="4152664" y="4880199"/>
                </a:lnTo>
                <a:lnTo>
                  <a:pt x="0" y="48801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5005" r="-11879" b="-1424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2114957"/>
            <a:ext cx="4668899" cy="6242985"/>
          </a:xfrm>
          <a:custGeom>
            <a:avLst/>
            <a:gdLst/>
            <a:ahLst/>
            <a:cxnLst/>
            <a:rect r="r" b="b" t="t" l="l"/>
            <a:pathLst>
              <a:path h="6242985" w="4668899">
                <a:moveTo>
                  <a:pt x="0" y="0"/>
                </a:moveTo>
                <a:lnTo>
                  <a:pt x="4668899" y="0"/>
                </a:lnTo>
                <a:lnTo>
                  <a:pt x="4668899" y="6242984"/>
                </a:lnTo>
                <a:lnTo>
                  <a:pt x="0" y="62429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57B9D">
                <a:alpha val="6862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086737"/>
            <a:ext cx="22403380" cy="2400526"/>
            <a:chOff x="0" y="0"/>
            <a:chExt cx="29871173" cy="32007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0059173" y="213661"/>
              <a:ext cx="9753600" cy="2987040"/>
            </a:xfrm>
            <a:custGeom>
              <a:avLst/>
              <a:gdLst/>
              <a:ahLst/>
              <a:cxnLst/>
              <a:rect r="r" b="b" t="t" l="l"/>
              <a:pathLst>
                <a:path h="29870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87040"/>
                  </a:lnTo>
                  <a:lnTo>
                    <a:pt x="0" y="2987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0117573" y="213661"/>
              <a:ext cx="9753600" cy="2987040"/>
            </a:xfrm>
            <a:custGeom>
              <a:avLst/>
              <a:gdLst/>
              <a:ahLst/>
              <a:cxnLst/>
              <a:rect r="r" b="b" t="t" l="l"/>
              <a:pathLst>
                <a:path h="29870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87040"/>
                  </a:lnTo>
                  <a:lnTo>
                    <a:pt x="0" y="2987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53600" cy="2987040"/>
            </a:xfrm>
            <a:custGeom>
              <a:avLst/>
              <a:gdLst/>
              <a:ahLst/>
              <a:cxnLst/>
              <a:rect r="r" b="b" t="t" l="l"/>
              <a:pathLst>
                <a:path h="29870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87040"/>
                  </a:lnTo>
                  <a:lnTo>
                    <a:pt x="0" y="2987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807890" y="3531453"/>
            <a:ext cx="12403778" cy="245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55"/>
              </a:lnSpc>
              <a:spcBef>
                <a:spcPct val="0"/>
              </a:spcBef>
            </a:pPr>
            <a:r>
              <a:rPr lang="en-US" b="true" sz="14325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Minha história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0" y="-1200263"/>
            <a:ext cx="22403380" cy="2400526"/>
            <a:chOff x="0" y="0"/>
            <a:chExt cx="29871173" cy="32007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0059173" y="213661"/>
              <a:ext cx="9753600" cy="2987040"/>
            </a:xfrm>
            <a:custGeom>
              <a:avLst/>
              <a:gdLst/>
              <a:ahLst/>
              <a:cxnLst/>
              <a:rect r="r" b="b" t="t" l="l"/>
              <a:pathLst>
                <a:path h="29870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87040"/>
                  </a:lnTo>
                  <a:lnTo>
                    <a:pt x="0" y="2987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117573" y="213661"/>
              <a:ext cx="9753600" cy="2987040"/>
            </a:xfrm>
            <a:custGeom>
              <a:avLst/>
              <a:gdLst/>
              <a:ahLst/>
              <a:cxnLst/>
              <a:rect r="r" b="b" t="t" l="l"/>
              <a:pathLst>
                <a:path h="29870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87040"/>
                  </a:lnTo>
                  <a:lnTo>
                    <a:pt x="0" y="2987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753600" cy="2987040"/>
            </a:xfrm>
            <a:custGeom>
              <a:avLst/>
              <a:gdLst/>
              <a:ahLst/>
              <a:cxnLst/>
              <a:rect r="r" b="b" t="t" l="l"/>
              <a:pathLst>
                <a:path h="2987040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987040"/>
                  </a:lnTo>
                  <a:lnTo>
                    <a:pt x="0" y="2987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668079" y="5830279"/>
            <a:ext cx="4628171" cy="4456721"/>
          </a:xfrm>
          <a:custGeom>
            <a:avLst/>
            <a:gdLst/>
            <a:ahLst/>
            <a:cxnLst/>
            <a:rect r="r" b="b" t="t" l="l"/>
            <a:pathLst>
              <a:path h="4456721" w="4628171">
                <a:moveTo>
                  <a:pt x="0" y="0"/>
                </a:moveTo>
                <a:lnTo>
                  <a:pt x="4628170" y="0"/>
                </a:lnTo>
                <a:lnTo>
                  <a:pt x="4628170" y="4456721"/>
                </a:lnTo>
                <a:lnTo>
                  <a:pt x="0" y="4456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23" r="0" b="-19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30940" y="0"/>
            <a:ext cx="4456721" cy="4456721"/>
          </a:xfrm>
          <a:custGeom>
            <a:avLst/>
            <a:gdLst/>
            <a:ahLst/>
            <a:cxnLst/>
            <a:rect r="r" b="b" t="t" l="l"/>
            <a:pathLst>
              <a:path h="4456721" w="4456721">
                <a:moveTo>
                  <a:pt x="0" y="0"/>
                </a:moveTo>
                <a:lnTo>
                  <a:pt x="4456720" y="0"/>
                </a:lnTo>
                <a:lnTo>
                  <a:pt x="4456720" y="4456721"/>
                </a:lnTo>
                <a:lnTo>
                  <a:pt x="0" y="4456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83852" y="7145057"/>
            <a:ext cx="7315200" cy="2852928"/>
          </a:xfrm>
          <a:custGeom>
            <a:avLst/>
            <a:gdLst/>
            <a:ahLst/>
            <a:cxnLst/>
            <a:rect r="r" b="b" t="t" l="l"/>
            <a:pathLst>
              <a:path h="2852928" w="7315200">
                <a:moveTo>
                  <a:pt x="0" y="0"/>
                </a:moveTo>
                <a:lnTo>
                  <a:pt x="7315200" y="0"/>
                </a:lnTo>
                <a:lnTo>
                  <a:pt x="7315200" y="2852928"/>
                </a:lnTo>
                <a:lnTo>
                  <a:pt x="0" y="2852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3259290" y="7434072"/>
            <a:ext cx="7315200" cy="2852928"/>
          </a:xfrm>
          <a:custGeom>
            <a:avLst/>
            <a:gdLst/>
            <a:ahLst/>
            <a:cxnLst/>
            <a:rect r="r" b="b" t="t" l="l"/>
            <a:pathLst>
              <a:path h="2852928" w="7315200">
                <a:moveTo>
                  <a:pt x="7315200" y="2852928"/>
                </a:moveTo>
                <a:lnTo>
                  <a:pt x="0" y="2852928"/>
                </a:lnTo>
                <a:lnTo>
                  <a:pt x="0" y="0"/>
                </a:lnTo>
                <a:lnTo>
                  <a:pt x="7315200" y="0"/>
                </a:lnTo>
                <a:lnTo>
                  <a:pt x="7315200" y="285292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839404" y="-161925"/>
            <a:ext cx="6306979" cy="142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8"/>
              </a:lnSpc>
            </a:pPr>
            <a:r>
              <a:rPr lang="en-US" b="true" sz="8327" u="sng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Valores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23950" y="4981575"/>
            <a:ext cx="9107329" cy="142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8"/>
              </a:lnSpc>
              <a:spcBef>
                <a:spcPct val="0"/>
              </a:spcBef>
            </a:pPr>
            <a:r>
              <a:rPr lang="en-US" b="true" sz="8327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Profundidade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02973" y="7713291"/>
            <a:ext cx="5082054" cy="154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5"/>
              </a:lnSpc>
              <a:spcBef>
                <a:spcPct val="0"/>
              </a:spcBef>
            </a:pPr>
            <a:r>
              <a:rPr lang="en-US" b="true" sz="9046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Conexão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90335" y="2240792"/>
            <a:ext cx="9107329" cy="1426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58"/>
              </a:lnSpc>
              <a:spcBef>
                <a:spcPct val="0"/>
              </a:spcBef>
            </a:pPr>
            <a:r>
              <a:rPr lang="en-US" b="true" sz="8327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Curiosidade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260088"/>
            <a:ext cx="13358492" cy="13579153"/>
          </a:xfrm>
          <a:custGeom>
            <a:avLst/>
            <a:gdLst/>
            <a:ahLst/>
            <a:cxnLst/>
            <a:rect r="r" b="b" t="t" l="l"/>
            <a:pathLst>
              <a:path h="13579153" w="13358492">
                <a:moveTo>
                  <a:pt x="0" y="0"/>
                </a:moveTo>
                <a:lnTo>
                  <a:pt x="13358492" y="0"/>
                </a:lnTo>
                <a:lnTo>
                  <a:pt x="13358492" y="13579153"/>
                </a:lnTo>
                <a:lnTo>
                  <a:pt x="0" y="13579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41409" y="5143500"/>
            <a:ext cx="8234166" cy="3962692"/>
          </a:xfrm>
          <a:custGeom>
            <a:avLst/>
            <a:gdLst/>
            <a:ahLst/>
            <a:cxnLst/>
            <a:rect r="r" b="b" t="t" l="l"/>
            <a:pathLst>
              <a:path h="3962692" w="8234166">
                <a:moveTo>
                  <a:pt x="0" y="0"/>
                </a:moveTo>
                <a:lnTo>
                  <a:pt x="8234166" y="0"/>
                </a:lnTo>
                <a:lnTo>
                  <a:pt x="8234166" y="3962692"/>
                </a:lnTo>
                <a:lnTo>
                  <a:pt x="0" y="3962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95710" y="2477911"/>
            <a:ext cx="10762781" cy="5179588"/>
          </a:xfrm>
          <a:custGeom>
            <a:avLst/>
            <a:gdLst/>
            <a:ahLst/>
            <a:cxnLst/>
            <a:rect r="r" b="b" t="t" l="l"/>
            <a:pathLst>
              <a:path h="5179588" w="10762781">
                <a:moveTo>
                  <a:pt x="0" y="0"/>
                </a:moveTo>
                <a:lnTo>
                  <a:pt x="10762782" y="0"/>
                </a:lnTo>
                <a:lnTo>
                  <a:pt x="10762782" y="5179588"/>
                </a:lnTo>
                <a:lnTo>
                  <a:pt x="0" y="5179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66722" y="97278"/>
            <a:ext cx="2846455" cy="167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3"/>
              </a:lnSpc>
              <a:spcBef>
                <a:spcPct val="0"/>
              </a:spcBef>
            </a:pPr>
            <a:r>
              <a:rPr lang="en-US" b="true" sz="9759">
                <a:solidFill>
                  <a:srgbClr val="2C3E54"/>
                </a:solidFill>
                <a:latin typeface="Barlow Bold"/>
                <a:ea typeface="Barlow Bold"/>
                <a:cs typeface="Barlow Bold"/>
                <a:sym typeface="Barlow Bold"/>
              </a:rPr>
              <a:t>Site</a:t>
            </a:r>
          </a:p>
        </p:txBody>
      </p: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DAGptLEqbRE</dc:identifier>
  <dcterms:modified xsi:type="dcterms:W3CDTF">2011-08-01T06:04:30Z</dcterms:modified>
  <cp:revision>1</cp:revision>
  <dc:title>Oceans</dc:title>
</cp:coreProperties>
</file>